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7" r:id="rId1"/>
  </p:sldMasterIdLst>
  <p:notesMasterIdLst>
    <p:notesMasterId r:id="rId6"/>
  </p:notesMasterIdLst>
  <p:sldIdLst>
    <p:sldId id="261" r:id="rId2"/>
    <p:sldId id="256" r:id="rId3"/>
    <p:sldId id="270" r:id="rId4"/>
    <p:sldId id="262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D4F0FF1-9BCB-4F77-A7EB-CB2CC291F9E9}">
  <a:tblStyle styleId="{5D4F0FF1-9BCB-4F77-A7EB-CB2CC291F9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103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cec4d270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cec4d270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d313741446_0_1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d313741446_0_1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d313741446_0_1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d313741446_0_1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94075" y="1119250"/>
            <a:ext cx="4371000" cy="24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401375" y="3695341"/>
            <a:ext cx="27564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861625" y="-1200726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8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subTitle" idx="1"/>
          </p:nvPr>
        </p:nvSpPr>
        <p:spPr>
          <a:xfrm>
            <a:off x="1309200" y="3487862"/>
            <a:ext cx="6525600" cy="8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-617962" y="1327524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5"/>
          <p:cNvSpPr/>
          <p:nvPr/>
        </p:nvSpPr>
        <p:spPr>
          <a:xfrm>
            <a:off x="7988313" y="1327524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9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subTitle" idx="1"/>
          </p:nvPr>
        </p:nvSpPr>
        <p:spPr>
          <a:xfrm>
            <a:off x="4168250" y="2347450"/>
            <a:ext cx="3945300" cy="12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4168250" y="1575350"/>
            <a:ext cx="394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/>
          <p:nvPr/>
        </p:nvSpPr>
        <p:spPr>
          <a:xfrm>
            <a:off x="-1086925" y="-1156676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7"/>
          <p:cNvSpPr/>
          <p:nvPr/>
        </p:nvSpPr>
        <p:spPr>
          <a:xfrm>
            <a:off x="6265625" y="4513499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9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720000" y="1427700"/>
            <a:ext cx="5657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720000" y="2214000"/>
            <a:ext cx="51630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2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/>
          <p:nvPr/>
        </p:nvSpPr>
        <p:spPr>
          <a:xfrm>
            <a:off x="-617962" y="4326799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4" name="Google Shape;214;p38"/>
          <p:cNvGrpSpPr/>
          <p:nvPr/>
        </p:nvGrpSpPr>
        <p:grpSpPr>
          <a:xfrm rot="10800000">
            <a:off x="2574011" y="4162663"/>
            <a:ext cx="3995951" cy="564600"/>
            <a:chOff x="1524913" y="922950"/>
            <a:chExt cx="6094175" cy="564600"/>
          </a:xfrm>
        </p:grpSpPr>
        <p:cxnSp>
          <p:nvCxnSpPr>
            <p:cNvPr id="215" name="Google Shape;215;p38"/>
            <p:cNvCxnSpPr/>
            <p:nvPr/>
          </p:nvCxnSpPr>
          <p:spPr>
            <a:xfrm rot="10800000" flipH="1">
              <a:off x="1524913" y="922950"/>
              <a:ext cx="2916000" cy="564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38"/>
            <p:cNvCxnSpPr/>
            <p:nvPr/>
          </p:nvCxnSpPr>
          <p:spPr>
            <a:xfrm rot="10800000">
              <a:off x="4437888" y="923225"/>
              <a:ext cx="3181200" cy="5634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7" name="Google Shape;217;p38"/>
          <p:cNvGrpSpPr/>
          <p:nvPr/>
        </p:nvGrpSpPr>
        <p:grpSpPr>
          <a:xfrm>
            <a:off x="2574011" y="762913"/>
            <a:ext cx="3995951" cy="564600"/>
            <a:chOff x="1524913" y="922950"/>
            <a:chExt cx="6094175" cy="564600"/>
          </a:xfrm>
        </p:grpSpPr>
        <p:cxnSp>
          <p:nvCxnSpPr>
            <p:cNvPr id="218" name="Google Shape;218;p38"/>
            <p:cNvCxnSpPr/>
            <p:nvPr/>
          </p:nvCxnSpPr>
          <p:spPr>
            <a:xfrm rot="10800000" flipH="1">
              <a:off x="1524913" y="922950"/>
              <a:ext cx="2916000" cy="564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38"/>
            <p:cNvCxnSpPr/>
            <p:nvPr/>
          </p:nvCxnSpPr>
          <p:spPr>
            <a:xfrm rot="10800000">
              <a:off x="4437888" y="923225"/>
              <a:ext cx="3181200" cy="5634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0" name="Google Shape;220;p38"/>
          <p:cNvSpPr/>
          <p:nvPr/>
        </p:nvSpPr>
        <p:spPr>
          <a:xfrm>
            <a:off x="7988313" y="-1162501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32_1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"/>
          <p:cNvSpPr/>
          <p:nvPr/>
        </p:nvSpPr>
        <p:spPr>
          <a:xfrm>
            <a:off x="576927" y="4125249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39"/>
          <p:cNvSpPr/>
          <p:nvPr/>
        </p:nvSpPr>
        <p:spPr>
          <a:xfrm>
            <a:off x="6812003" y="-1074856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24" name="Google Shape;224;p39"/>
          <p:cNvCxnSpPr/>
          <p:nvPr/>
        </p:nvCxnSpPr>
        <p:spPr>
          <a:xfrm>
            <a:off x="2572500" y="4748213"/>
            <a:ext cx="3999000" cy="0"/>
          </a:xfrm>
          <a:prstGeom prst="straightConnector1">
            <a:avLst/>
          </a:prstGeom>
          <a:noFill/>
          <a:ln w="19050" cap="flat" cmpd="sng">
            <a:solidFill>
              <a:srgbClr val="DADAC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" name="Google Shape;225;p39"/>
          <p:cNvCxnSpPr/>
          <p:nvPr/>
        </p:nvCxnSpPr>
        <p:spPr>
          <a:xfrm>
            <a:off x="2572500" y="374619"/>
            <a:ext cx="3999000" cy="0"/>
          </a:xfrm>
          <a:prstGeom prst="straightConnector1">
            <a:avLst/>
          </a:prstGeom>
          <a:noFill/>
          <a:ln w="19050" cap="flat" cmpd="sng">
            <a:solidFill>
              <a:srgbClr val="DADAC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ata"/>
              <a:buNone/>
              <a:defRPr sz="2800" b="1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ata"/>
              <a:buNone/>
              <a:defRPr sz="2800" b="1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ata"/>
              <a:buNone/>
              <a:defRPr sz="2800" b="1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ata"/>
              <a:buNone/>
              <a:defRPr sz="2800" b="1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ata"/>
              <a:buNone/>
              <a:defRPr sz="2800" b="1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ata"/>
              <a:buNone/>
              <a:defRPr sz="2800" b="1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ata"/>
              <a:buNone/>
              <a:defRPr sz="2800" b="1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ata"/>
              <a:buNone/>
              <a:defRPr sz="2800" b="1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ata"/>
              <a:buNone/>
              <a:defRPr sz="2800" b="1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"/>
              <a:buChar char="●"/>
              <a:defRPr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"/>
              <a:buChar char="○"/>
              <a:defRPr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"/>
              <a:buChar char="■"/>
              <a:defRPr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"/>
              <a:buChar char="●"/>
              <a:defRPr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"/>
              <a:buChar char="○"/>
              <a:defRPr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"/>
              <a:buChar char="■"/>
              <a:defRPr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"/>
              <a:buChar char="●"/>
              <a:defRPr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"/>
              <a:buChar char="○"/>
              <a:defRPr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Exo"/>
              <a:buChar char="■"/>
              <a:defRPr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61" r:id="rId3"/>
    <p:sldLayoutId id="2147483663" r:id="rId4"/>
    <p:sldLayoutId id="2147483664" r:id="rId5"/>
    <p:sldLayoutId id="2147483684" r:id="rId6"/>
    <p:sldLayoutId id="214748368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VISI &amp; MISI</a:t>
            </a:r>
            <a:br>
              <a:rPr lang="en-ID" dirty="0"/>
            </a:br>
            <a:r>
              <a:rPr lang="en-ID" dirty="0"/>
              <a:t>STIKES HANG TUAH TANJUNGPINANG</a:t>
            </a:r>
            <a:endParaRPr dirty="0"/>
          </a:p>
        </p:txBody>
      </p:sp>
      <p:sp>
        <p:nvSpPr>
          <p:cNvPr id="294" name="Google Shape;294;p47"/>
          <p:cNvSpPr txBox="1">
            <a:spLocks noGrp="1"/>
          </p:cNvSpPr>
          <p:nvPr>
            <p:ph type="subTitle" idx="1"/>
          </p:nvPr>
        </p:nvSpPr>
        <p:spPr>
          <a:xfrm>
            <a:off x="1309200" y="3487862"/>
            <a:ext cx="6525600" cy="8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D" dirty="0"/>
              <a:t>DISIPLIN, ETIKA DAN KEBERSIHAN</a:t>
            </a:r>
            <a:endParaRPr dirty="0"/>
          </a:p>
        </p:txBody>
      </p:sp>
      <p:pic>
        <p:nvPicPr>
          <p:cNvPr id="295" name="Google Shape;295;p47"/>
          <p:cNvPicPr preferRelativeResize="0"/>
          <p:nvPr/>
        </p:nvPicPr>
        <p:blipFill rotWithShape="1">
          <a:blip r:embed="rId3">
            <a:alphaModFix/>
          </a:blip>
          <a:srcRect t="30399" b="24213"/>
          <a:stretch/>
        </p:blipFill>
        <p:spPr>
          <a:xfrm>
            <a:off x="2133350" y="1145950"/>
            <a:ext cx="4877300" cy="221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2"/>
          <p:cNvSpPr txBox="1">
            <a:spLocks noGrp="1"/>
          </p:cNvSpPr>
          <p:nvPr>
            <p:ph type="ctrTitle"/>
          </p:nvPr>
        </p:nvSpPr>
        <p:spPr>
          <a:xfrm>
            <a:off x="331057" y="606277"/>
            <a:ext cx="4371000" cy="62909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b="0" dirty="0"/>
              <a:t>VISI</a:t>
            </a:r>
            <a:endParaRPr b="0" dirty="0"/>
          </a:p>
        </p:txBody>
      </p:sp>
      <p:pic>
        <p:nvPicPr>
          <p:cNvPr id="235" name="Google Shape;235;p42"/>
          <p:cNvPicPr preferRelativeResize="0"/>
          <p:nvPr/>
        </p:nvPicPr>
        <p:blipFill rotWithShape="1">
          <a:blip r:embed="rId3">
            <a:alphaModFix/>
          </a:blip>
          <a:srcRect l="9600" t="23369" r="36095" b="22744"/>
          <a:stretch/>
        </p:blipFill>
        <p:spPr>
          <a:xfrm>
            <a:off x="4572000" y="606750"/>
            <a:ext cx="4572000" cy="453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2"/>
          <p:cNvSpPr/>
          <p:nvPr/>
        </p:nvSpPr>
        <p:spPr>
          <a:xfrm>
            <a:off x="582364" y="1224842"/>
            <a:ext cx="4003500" cy="2116883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DADAC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42"/>
          <p:cNvSpPr txBox="1">
            <a:spLocks noGrp="1"/>
          </p:cNvSpPr>
          <p:nvPr>
            <p:ph type="subTitle" idx="1"/>
          </p:nvPr>
        </p:nvSpPr>
        <p:spPr>
          <a:xfrm>
            <a:off x="1205463" y="1273133"/>
            <a:ext cx="2756400" cy="7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</a:t>
            </a:r>
            <a:r>
              <a:rPr lang="en-ID" dirty="0" err="1"/>
              <a:t>enjadi</a:t>
            </a:r>
            <a:r>
              <a:rPr lang="en-ID" dirty="0"/>
              <a:t> </a:t>
            </a:r>
            <a:r>
              <a:rPr lang="en-ID" dirty="0" err="1"/>
              <a:t>perguruan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</a:t>
            </a:r>
            <a:r>
              <a:rPr lang="en-ID" dirty="0" err="1"/>
              <a:t>unggul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tropis</a:t>
            </a:r>
            <a:r>
              <a:rPr lang="en-ID" dirty="0"/>
              <a:t> dan degenerative </a:t>
            </a:r>
            <a:r>
              <a:rPr lang="en-ID" dirty="0" err="1"/>
              <a:t>berwawasan</a:t>
            </a:r>
            <a:r>
              <a:rPr lang="en-ID" dirty="0"/>
              <a:t> </a:t>
            </a:r>
            <a:r>
              <a:rPr lang="en-ID" dirty="0" err="1"/>
              <a:t>kelautan</a:t>
            </a:r>
            <a:r>
              <a:rPr lang="en-ID" dirty="0"/>
              <a:t> dan </a:t>
            </a:r>
            <a:r>
              <a:rPr lang="en-ID" dirty="0" err="1"/>
              <a:t>berdaya</a:t>
            </a:r>
            <a:r>
              <a:rPr lang="en-ID" dirty="0"/>
              <a:t> </a:t>
            </a:r>
            <a:r>
              <a:rPr lang="en-ID" dirty="0" err="1"/>
              <a:t>saing</a:t>
            </a:r>
            <a:r>
              <a:rPr lang="en-ID" dirty="0"/>
              <a:t> global</a:t>
            </a:r>
            <a:endParaRPr dirty="0"/>
          </a:p>
        </p:txBody>
      </p:sp>
      <p:sp>
        <p:nvSpPr>
          <p:cNvPr id="238" name="Google Shape;238;p42"/>
          <p:cNvSpPr/>
          <p:nvPr/>
        </p:nvSpPr>
        <p:spPr>
          <a:xfrm>
            <a:off x="8548675" y="332899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9" name="Google Shape;239;p42"/>
          <p:cNvPicPr preferRelativeResize="0"/>
          <p:nvPr/>
        </p:nvPicPr>
        <p:blipFill rotWithShape="1">
          <a:blip r:embed="rId4">
            <a:alphaModFix/>
          </a:blip>
          <a:srcRect l="60513" t="15763" r="16584" b="61860"/>
          <a:stretch/>
        </p:blipFill>
        <p:spPr>
          <a:xfrm>
            <a:off x="5229750" y="1119250"/>
            <a:ext cx="1094076" cy="1068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0" name="Google Shape;240;p42"/>
          <p:cNvCxnSpPr/>
          <p:nvPr/>
        </p:nvCxnSpPr>
        <p:spPr>
          <a:xfrm>
            <a:off x="780087" y="3529013"/>
            <a:ext cx="3999000" cy="0"/>
          </a:xfrm>
          <a:prstGeom prst="straightConnector1">
            <a:avLst/>
          </a:prstGeom>
          <a:noFill/>
          <a:ln w="19050" cap="flat" cmpd="sng">
            <a:solidFill>
              <a:srgbClr val="DADACE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41" name="Google Shape;241;p42"/>
          <p:cNvGrpSpPr/>
          <p:nvPr/>
        </p:nvGrpSpPr>
        <p:grpSpPr>
          <a:xfrm>
            <a:off x="781611" y="713513"/>
            <a:ext cx="3995951" cy="564600"/>
            <a:chOff x="1524913" y="922950"/>
            <a:chExt cx="6094175" cy="564600"/>
          </a:xfrm>
        </p:grpSpPr>
        <p:cxnSp>
          <p:nvCxnSpPr>
            <p:cNvPr id="242" name="Google Shape;242;p42"/>
            <p:cNvCxnSpPr/>
            <p:nvPr/>
          </p:nvCxnSpPr>
          <p:spPr>
            <a:xfrm rot="10800000" flipH="1">
              <a:off x="1524913" y="922950"/>
              <a:ext cx="2916000" cy="564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3" name="Google Shape;243;p42"/>
            <p:cNvCxnSpPr/>
            <p:nvPr/>
          </p:nvCxnSpPr>
          <p:spPr>
            <a:xfrm rot="10800000">
              <a:off x="4437888" y="923225"/>
              <a:ext cx="3181200" cy="5634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56"/>
          <p:cNvPicPr preferRelativeResize="0"/>
          <p:nvPr/>
        </p:nvPicPr>
        <p:blipFill rotWithShape="1">
          <a:blip r:embed="rId3">
            <a:alphaModFix/>
          </a:blip>
          <a:srcRect l="19908" t="29118" r="52122" b="26234"/>
          <a:stretch/>
        </p:blipFill>
        <p:spPr>
          <a:xfrm>
            <a:off x="4833075" y="1067850"/>
            <a:ext cx="1821886" cy="2908376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6"/>
          <p:cNvSpPr txBox="1">
            <a:spLocks noGrp="1"/>
          </p:cNvSpPr>
          <p:nvPr>
            <p:ph type="title"/>
          </p:nvPr>
        </p:nvSpPr>
        <p:spPr>
          <a:xfrm>
            <a:off x="633394" y="854041"/>
            <a:ext cx="3410936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MISI</a:t>
            </a:r>
            <a:endParaRPr dirty="0"/>
          </a:p>
        </p:txBody>
      </p:sp>
      <p:sp>
        <p:nvSpPr>
          <p:cNvPr id="389" name="Google Shape;389;p56"/>
          <p:cNvSpPr txBox="1">
            <a:spLocks noGrp="1"/>
          </p:cNvSpPr>
          <p:nvPr>
            <p:ph type="body" idx="1"/>
          </p:nvPr>
        </p:nvSpPr>
        <p:spPr>
          <a:xfrm>
            <a:off x="720000" y="2214000"/>
            <a:ext cx="4280100" cy="20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tri </a:t>
            </a:r>
            <a:r>
              <a:rPr lang="en-US" dirty="0" err="1"/>
              <a:t>darma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berkualitas</a:t>
            </a:r>
            <a:r>
              <a:rPr lang="en-US" dirty="0"/>
              <a:t>, </a:t>
            </a:r>
            <a:r>
              <a:rPr lang="en-US" dirty="0" err="1"/>
              <a:t>inovatif</a:t>
            </a:r>
            <a:r>
              <a:rPr lang="en-US" dirty="0"/>
              <a:t>, </a:t>
            </a:r>
            <a:r>
              <a:rPr lang="en-US" dirty="0" err="1"/>
              <a:t>kreatif</a:t>
            </a:r>
            <a:r>
              <a:rPr lang="en-US" dirty="0"/>
              <a:t>, </a:t>
            </a:r>
            <a:r>
              <a:rPr lang="en-US" dirty="0" err="1"/>
              <a:t>produktif</a:t>
            </a:r>
            <a:r>
              <a:rPr lang="en-US" dirty="0"/>
              <a:t> dan </a:t>
            </a:r>
            <a:r>
              <a:rPr lang="en-US" dirty="0" err="1"/>
              <a:t>berkarakter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tropis</a:t>
            </a:r>
            <a:r>
              <a:rPr lang="en-US" dirty="0"/>
              <a:t> dan degenerative </a:t>
            </a:r>
            <a:r>
              <a:rPr lang="en-US" dirty="0" err="1"/>
              <a:t>berwawasan</a:t>
            </a:r>
            <a:r>
              <a:rPr lang="en-US" dirty="0"/>
              <a:t> </a:t>
            </a:r>
            <a:r>
              <a:rPr lang="en-US" dirty="0" err="1"/>
              <a:t>kelautan</a:t>
            </a:r>
            <a:r>
              <a:rPr lang="en-US" dirty="0"/>
              <a:t> </a:t>
            </a:r>
            <a:r>
              <a:rPr lang="en-US" dirty="0" err="1"/>
              <a:t>berorientasi</a:t>
            </a:r>
            <a:r>
              <a:rPr lang="en-US" dirty="0"/>
              <a:t> global.</a:t>
            </a:r>
          </a:p>
          <a:p>
            <a:pPr marL="285750" indent="-285750"/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dan </a:t>
            </a:r>
            <a:r>
              <a:rPr lang="en-US" dirty="0" err="1"/>
              <a:t>kopetensi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tropis</a:t>
            </a:r>
            <a:r>
              <a:rPr lang="en-US" dirty="0"/>
              <a:t> dan degenerative </a:t>
            </a:r>
            <a:r>
              <a:rPr lang="en-US" dirty="0" err="1"/>
              <a:t>berwawasan</a:t>
            </a:r>
            <a:r>
              <a:rPr lang="en-US" dirty="0"/>
              <a:t> </a:t>
            </a:r>
            <a:r>
              <a:rPr lang="en-US" dirty="0" err="1"/>
              <a:t>kelautan</a:t>
            </a:r>
            <a:r>
              <a:rPr lang="en-US" dirty="0"/>
              <a:t> </a:t>
            </a:r>
            <a:r>
              <a:rPr lang="en-US" dirty="0" err="1"/>
              <a:t>berorientasi</a:t>
            </a:r>
            <a:r>
              <a:rPr lang="en-US" dirty="0"/>
              <a:t> global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bertahap</a:t>
            </a:r>
            <a:r>
              <a:rPr lang="en-US" dirty="0"/>
              <a:t> dan </a:t>
            </a:r>
            <a:r>
              <a:rPr lang="en-US" dirty="0" err="1"/>
              <a:t>berkelanjutan</a:t>
            </a:r>
            <a:endParaRPr dirty="0"/>
          </a:p>
        </p:txBody>
      </p:sp>
      <p:sp>
        <p:nvSpPr>
          <p:cNvPr id="390" name="Google Shape;390;p56"/>
          <p:cNvSpPr/>
          <p:nvPr/>
        </p:nvSpPr>
        <p:spPr>
          <a:xfrm>
            <a:off x="5214050" y="4473924"/>
            <a:ext cx="1773593" cy="2116901"/>
          </a:xfrm>
          <a:custGeom>
            <a:avLst/>
            <a:gdLst/>
            <a:ahLst/>
            <a:cxnLst/>
            <a:rect l="l" t="t" r="r" b="b"/>
            <a:pathLst>
              <a:path w="76022" h="90747" fill="none" extrusionOk="0">
                <a:moveTo>
                  <a:pt x="53307" y="90746"/>
                </a:moveTo>
                <a:lnTo>
                  <a:pt x="22715" y="90746"/>
                </a:lnTo>
                <a:lnTo>
                  <a:pt x="22715" y="90746"/>
                </a:lnTo>
                <a:lnTo>
                  <a:pt x="21574" y="90718"/>
                </a:lnTo>
                <a:lnTo>
                  <a:pt x="20405" y="90635"/>
                </a:lnTo>
                <a:lnTo>
                  <a:pt x="19291" y="90495"/>
                </a:lnTo>
                <a:lnTo>
                  <a:pt x="18150" y="90273"/>
                </a:lnTo>
                <a:lnTo>
                  <a:pt x="17064" y="90022"/>
                </a:lnTo>
                <a:lnTo>
                  <a:pt x="15979" y="89716"/>
                </a:lnTo>
                <a:lnTo>
                  <a:pt x="14949" y="89354"/>
                </a:lnTo>
                <a:lnTo>
                  <a:pt x="13919" y="88965"/>
                </a:lnTo>
                <a:lnTo>
                  <a:pt x="12889" y="88491"/>
                </a:lnTo>
                <a:lnTo>
                  <a:pt x="11915" y="87990"/>
                </a:lnTo>
                <a:lnTo>
                  <a:pt x="10968" y="87434"/>
                </a:lnTo>
                <a:lnTo>
                  <a:pt x="10050" y="86849"/>
                </a:lnTo>
                <a:lnTo>
                  <a:pt x="9159" y="86209"/>
                </a:lnTo>
                <a:lnTo>
                  <a:pt x="8296" y="85541"/>
                </a:lnTo>
                <a:lnTo>
                  <a:pt x="7489" y="84817"/>
                </a:lnTo>
                <a:lnTo>
                  <a:pt x="6681" y="84065"/>
                </a:lnTo>
                <a:lnTo>
                  <a:pt x="5930" y="83286"/>
                </a:lnTo>
                <a:lnTo>
                  <a:pt x="5206" y="82451"/>
                </a:lnTo>
                <a:lnTo>
                  <a:pt x="4538" y="81588"/>
                </a:lnTo>
                <a:lnTo>
                  <a:pt x="3898" y="80697"/>
                </a:lnTo>
                <a:lnTo>
                  <a:pt x="3313" y="79779"/>
                </a:lnTo>
                <a:lnTo>
                  <a:pt x="2756" y="78832"/>
                </a:lnTo>
                <a:lnTo>
                  <a:pt x="2255" y="77858"/>
                </a:lnTo>
                <a:lnTo>
                  <a:pt x="1810" y="76856"/>
                </a:lnTo>
                <a:lnTo>
                  <a:pt x="1393" y="75826"/>
                </a:lnTo>
                <a:lnTo>
                  <a:pt x="1031" y="74768"/>
                </a:lnTo>
                <a:lnTo>
                  <a:pt x="724" y="73682"/>
                </a:lnTo>
                <a:lnTo>
                  <a:pt x="474" y="72597"/>
                </a:lnTo>
                <a:lnTo>
                  <a:pt x="279" y="71483"/>
                </a:lnTo>
                <a:lnTo>
                  <a:pt x="140" y="70342"/>
                </a:lnTo>
                <a:lnTo>
                  <a:pt x="56" y="69201"/>
                </a:lnTo>
                <a:lnTo>
                  <a:pt x="1" y="68032"/>
                </a:lnTo>
                <a:lnTo>
                  <a:pt x="1" y="22715"/>
                </a:lnTo>
                <a:lnTo>
                  <a:pt x="1" y="22715"/>
                </a:lnTo>
                <a:lnTo>
                  <a:pt x="56" y="21546"/>
                </a:lnTo>
                <a:lnTo>
                  <a:pt x="140" y="20404"/>
                </a:lnTo>
                <a:lnTo>
                  <a:pt x="279" y="19263"/>
                </a:lnTo>
                <a:lnTo>
                  <a:pt x="474" y="18150"/>
                </a:lnTo>
                <a:lnTo>
                  <a:pt x="724" y="17064"/>
                </a:lnTo>
                <a:lnTo>
                  <a:pt x="1031" y="15978"/>
                </a:lnTo>
                <a:lnTo>
                  <a:pt x="1393" y="14921"/>
                </a:lnTo>
                <a:lnTo>
                  <a:pt x="1810" y="13891"/>
                </a:lnTo>
                <a:lnTo>
                  <a:pt x="2255" y="12888"/>
                </a:lnTo>
                <a:lnTo>
                  <a:pt x="2756" y="11914"/>
                </a:lnTo>
                <a:lnTo>
                  <a:pt x="3313" y="10968"/>
                </a:lnTo>
                <a:lnTo>
                  <a:pt x="3898" y="10049"/>
                </a:lnTo>
                <a:lnTo>
                  <a:pt x="4538" y="9158"/>
                </a:lnTo>
                <a:lnTo>
                  <a:pt x="5206" y="8296"/>
                </a:lnTo>
                <a:lnTo>
                  <a:pt x="5930" y="7460"/>
                </a:lnTo>
                <a:lnTo>
                  <a:pt x="6681" y="6681"/>
                </a:lnTo>
                <a:lnTo>
                  <a:pt x="7489" y="5929"/>
                </a:lnTo>
                <a:lnTo>
                  <a:pt x="8296" y="5206"/>
                </a:lnTo>
                <a:lnTo>
                  <a:pt x="9159" y="4538"/>
                </a:lnTo>
                <a:lnTo>
                  <a:pt x="10050" y="3897"/>
                </a:lnTo>
                <a:lnTo>
                  <a:pt x="10968" y="3313"/>
                </a:lnTo>
                <a:lnTo>
                  <a:pt x="11915" y="2756"/>
                </a:lnTo>
                <a:lnTo>
                  <a:pt x="12889" y="2255"/>
                </a:lnTo>
                <a:lnTo>
                  <a:pt x="13919" y="1782"/>
                </a:lnTo>
                <a:lnTo>
                  <a:pt x="14949" y="1392"/>
                </a:lnTo>
                <a:lnTo>
                  <a:pt x="15979" y="1030"/>
                </a:lnTo>
                <a:lnTo>
                  <a:pt x="17064" y="724"/>
                </a:lnTo>
                <a:lnTo>
                  <a:pt x="18150" y="474"/>
                </a:lnTo>
                <a:lnTo>
                  <a:pt x="19291" y="251"/>
                </a:lnTo>
                <a:lnTo>
                  <a:pt x="20405" y="112"/>
                </a:lnTo>
                <a:lnTo>
                  <a:pt x="21574" y="28"/>
                </a:lnTo>
                <a:lnTo>
                  <a:pt x="22715" y="0"/>
                </a:lnTo>
                <a:lnTo>
                  <a:pt x="53307" y="0"/>
                </a:lnTo>
                <a:lnTo>
                  <a:pt x="53307" y="0"/>
                </a:lnTo>
                <a:lnTo>
                  <a:pt x="54476" y="28"/>
                </a:lnTo>
                <a:lnTo>
                  <a:pt x="55617" y="112"/>
                </a:lnTo>
                <a:lnTo>
                  <a:pt x="56758" y="251"/>
                </a:lnTo>
                <a:lnTo>
                  <a:pt x="57872" y="474"/>
                </a:lnTo>
                <a:lnTo>
                  <a:pt x="58958" y="724"/>
                </a:lnTo>
                <a:lnTo>
                  <a:pt x="60043" y="1030"/>
                </a:lnTo>
                <a:lnTo>
                  <a:pt x="61101" y="1392"/>
                </a:lnTo>
                <a:lnTo>
                  <a:pt x="62131" y="1782"/>
                </a:lnTo>
                <a:lnTo>
                  <a:pt x="63133" y="2255"/>
                </a:lnTo>
                <a:lnTo>
                  <a:pt x="64107" y="2756"/>
                </a:lnTo>
                <a:lnTo>
                  <a:pt x="65054" y="3313"/>
                </a:lnTo>
                <a:lnTo>
                  <a:pt x="65972" y="3897"/>
                </a:lnTo>
                <a:lnTo>
                  <a:pt x="66863" y="4538"/>
                </a:lnTo>
                <a:lnTo>
                  <a:pt x="67726" y="5206"/>
                </a:lnTo>
                <a:lnTo>
                  <a:pt x="68561" y="5929"/>
                </a:lnTo>
                <a:lnTo>
                  <a:pt x="69340" y="6681"/>
                </a:lnTo>
                <a:lnTo>
                  <a:pt x="70092" y="7460"/>
                </a:lnTo>
                <a:lnTo>
                  <a:pt x="70816" y="8296"/>
                </a:lnTo>
                <a:lnTo>
                  <a:pt x="71484" y="9158"/>
                </a:lnTo>
                <a:lnTo>
                  <a:pt x="72124" y="10049"/>
                </a:lnTo>
                <a:lnTo>
                  <a:pt x="72709" y="10968"/>
                </a:lnTo>
                <a:lnTo>
                  <a:pt x="73265" y="11914"/>
                </a:lnTo>
                <a:lnTo>
                  <a:pt x="73766" y="12888"/>
                </a:lnTo>
                <a:lnTo>
                  <a:pt x="74240" y="13891"/>
                </a:lnTo>
                <a:lnTo>
                  <a:pt x="74629" y="14921"/>
                </a:lnTo>
                <a:lnTo>
                  <a:pt x="74991" y="15978"/>
                </a:lnTo>
                <a:lnTo>
                  <a:pt x="75297" y="17064"/>
                </a:lnTo>
                <a:lnTo>
                  <a:pt x="75548" y="18150"/>
                </a:lnTo>
                <a:lnTo>
                  <a:pt x="75770" y="19263"/>
                </a:lnTo>
                <a:lnTo>
                  <a:pt x="75910" y="20404"/>
                </a:lnTo>
                <a:lnTo>
                  <a:pt x="75993" y="21546"/>
                </a:lnTo>
                <a:lnTo>
                  <a:pt x="76021" y="22715"/>
                </a:lnTo>
                <a:lnTo>
                  <a:pt x="76021" y="68032"/>
                </a:lnTo>
                <a:lnTo>
                  <a:pt x="76021" y="68032"/>
                </a:lnTo>
                <a:lnTo>
                  <a:pt x="75993" y="69201"/>
                </a:lnTo>
                <a:lnTo>
                  <a:pt x="75910" y="70342"/>
                </a:lnTo>
                <a:lnTo>
                  <a:pt x="75770" y="71483"/>
                </a:lnTo>
                <a:lnTo>
                  <a:pt x="75548" y="72597"/>
                </a:lnTo>
                <a:lnTo>
                  <a:pt x="75297" y="73682"/>
                </a:lnTo>
                <a:lnTo>
                  <a:pt x="74991" y="74768"/>
                </a:lnTo>
                <a:lnTo>
                  <a:pt x="74629" y="75826"/>
                </a:lnTo>
                <a:lnTo>
                  <a:pt x="74240" y="76856"/>
                </a:lnTo>
                <a:lnTo>
                  <a:pt x="73766" y="77858"/>
                </a:lnTo>
                <a:lnTo>
                  <a:pt x="73265" y="78832"/>
                </a:lnTo>
                <a:lnTo>
                  <a:pt x="72709" y="79779"/>
                </a:lnTo>
                <a:lnTo>
                  <a:pt x="72124" y="80697"/>
                </a:lnTo>
                <a:lnTo>
                  <a:pt x="71484" y="81588"/>
                </a:lnTo>
                <a:lnTo>
                  <a:pt x="70816" y="82451"/>
                </a:lnTo>
                <a:lnTo>
                  <a:pt x="70092" y="83286"/>
                </a:lnTo>
                <a:lnTo>
                  <a:pt x="69340" y="84065"/>
                </a:lnTo>
                <a:lnTo>
                  <a:pt x="68561" y="84817"/>
                </a:lnTo>
                <a:lnTo>
                  <a:pt x="67726" y="85541"/>
                </a:lnTo>
                <a:lnTo>
                  <a:pt x="66863" y="86209"/>
                </a:lnTo>
                <a:lnTo>
                  <a:pt x="65972" y="86849"/>
                </a:lnTo>
                <a:lnTo>
                  <a:pt x="65054" y="87434"/>
                </a:lnTo>
                <a:lnTo>
                  <a:pt x="64107" y="87990"/>
                </a:lnTo>
                <a:lnTo>
                  <a:pt x="63133" y="88491"/>
                </a:lnTo>
                <a:lnTo>
                  <a:pt x="62131" y="88965"/>
                </a:lnTo>
                <a:lnTo>
                  <a:pt x="61101" y="89354"/>
                </a:lnTo>
                <a:lnTo>
                  <a:pt x="60043" y="89716"/>
                </a:lnTo>
                <a:lnTo>
                  <a:pt x="58958" y="90022"/>
                </a:lnTo>
                <a:lnTo>
                  <a:pt x="57872" y="90273"/>
                </a:lnTo>
                <a:lnTo>
                  <a:pt x="56758" y="90495"/>
                </a:lnTo>
                <a:lnTo>
                  <a:pt x="55617" y="90635"/>
                </a:lnTo>
                <a:lnTo>
                  <a:pt x="54476" y="90718"/>
                </a:lnTo>
                <a:lnTo>
                  <a:pt x="53307" y="90746"/>
                </a:lnTo>
                <a:lnTo>
                  <a:pt x="53307" y="90746"/>
                </a:lnTo>
                <a:close/>
              </a:path>
            </a:pathLst>
          </a:custGeom>
          <a:noFill/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1" name="Google Shape;391;p56"/>
          <p:cNvCxnSpPr/>
          <p:nvPr/>
        </p:nvCxnSpPr>
        <p:spPr>
          <a:xfrm>
            <a:off x="633394" y="1426741"/>
            <a:ext cx="2523900" cy="0"/>
          </a:xfrm>
          <a:prstGeom prst="straightConnector1">
            <a:avLst/>
          </a:prstGeom>
          <a:noFill/>
          <a:ln w="19050" cap="flat" cmpd="sng">
            <a:solidFill>
              <a:srgbClr val="DADACE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92" name="Google Shape;392;p56"/>
          <p:cNvGrpSpPr/>
          <p:nvPr/>
        </p:nvGrpSpPr>
        <p:grpSpPr>
          <a:xfrm>
            <a:off x="619037" y="498024"/>
            <a:ext cx="2523598" cy="356601"/>
            <a:chOff x="1524913" y="922950"/>
            <a:chExt cx="6094175" cy="564600"/>
          </a:xfrm>
        </p:grpSpPr>
        <p:cxnSp>
          <p:nvCxnSpPr>
            <p:cNvPr id="393" name="Google Shape;393;p56"/>
            <p:cNvCxnSpPr/>
            <p:nvPr/>
          </p:nvCxnSpPr>
          <p:spPr>
            <a:xfrm rot="10800000" flipH="1">
              <a:off x="1524913" y="922950"/>
              <a:ext cx="2916000" cy="564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" name="Google Shape;394;p56"/>
            <p:cNvCxnSpPr/>
            <p:nvPr/>
          </p:nvCxnSpPr>
          <p:spPr>
            <a:xfrm rot="10800000">
              <a:off x="4437888" y="923225"/>
              <a:ext cx="3181200" cy="5634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95" name="Google Shape;395;p56"/>
          <p:cNvPicPr preferRelativeResize="0"/>
          <p:nvPr/>
        </p:nvPicPr>
        <p:blipFill rotWithShape="1">
          <a:blip r:embed="rId3">
            <a:alphaModFix/>
          </a:blip>
          <a:srcRect l="55191" t="29118" r="16840" b="26234"/>
          <a:stretch/>
        </p:blipFill>
        <p:spPr>
          <a:xfrm>
            <a:off x="6654963" y="1067850"/>
            <a:ext cx="1821886" cy="2908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8"/>
          <p:cNvSpPr txBox="1">
            <a:spLocks noGrp="1"/>
          </p:cNvSpPr>
          <p:nvPr>
            <p:ph type="subTitle" idx="1"/>
          </p:nvPr>
        </p:nvSpPr>
        <p:spPr>
          <a:xfrm>
            <a:off x="4168250" y="2703870"/>
            <a:ext cx="3945300" cy="12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Melaksanakan</a:t>
            </a:r>
            <a:r>
              <a:rPr lang="en-US" dirty="0"/>
              <a:t> tata </a:t>
            </a:r>
            <a:r>
              <a:rPr lang="en-US" dirty="0" err="1"/>
              <a:t>kelola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inovatif</a:t>
            </a:r>
            <a:r>
              <a:rPr lang="en-US" dirty="0"/>
              <a:t> dan </a:t>
            </a:r>
            <a:r>
              <a:rPr lang="en-US" dirty="0" err="1"/>
              <a:t>mengedepankan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prima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institusional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dan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negri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optimalisasi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tri </a:t>
            </a:r>
            <a:r>
              <a:rPr lang="en-US" dirty="0" err="1"/>
              <a:t>darma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dan </a:t>
            </a:r>
            <a:r>
              <a:rPr lang="en-US" dirty="0" err="1"/>
              <a:t>pemberdayaan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kesejahtraan</a:t>
            </a:r>
            <a:r>
              <a:rPr lang="en-US" dirty="0"/>
              <a:t> </a:t>
            </a:r>
            <a:r>
              <a:rPr lang="en-US" dirty="0" err="1"/>
              <a:t>sivitas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yang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wirrausaha</a:t>
            </a:r>
            <a:r>
              <a:rPr lang="en-US" dirty="0"/>
              <a:t>, </a:t>
            </a:r>
            <a:r>
              <a:rPr lang="en-US" dirty="0" err="1"/>
              <a:t>inovasi</a:t>
            </a:r>
            <a:r>
              <a:rPr lang="en-US" dirty="0"/>
              <a:t> dan professional.</a:t>
            </a:r>
          </a:p>
        </p:txBody>
      </p:sp>
      <p:sp>
        <p:nvSpPr>
          <p:cNvPr id="301" name="Google Shape;301;p48"/>
          <p:cNvSpPr txBox="1">
            <a:spLocks noGrp="1"/>
          </p:cNvSpPr>
          <p:nvPr>
            <p:ph type="title"/>
          </p:nvPr>
        </p:nvSpPr>
        <p:spPr>
          <a:xfrm>
            <a:off x="4168250" y="1575350"/>
            <a:ext cx="394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MISI</a:t>
            </a:r>
            <a:endParaRPr dirty="0"/>
          </a:p>
        </p:txBody>
      </p:sp>
      <p:cxnSp>
        <p:nvCxnSpPr>
          <p:cNvPr id="302" name="Google Shape;302;p48"/>
          <p:cNvCxnSpPr/>
          <p:nvPr/>
        </p:nvCxnSpPr>
        <p:spPr>
          <a:xfrm>
            <a:off x="4878962" y="2208563"/>
            <a:ext cx="2523900" cy="0"/>
          </a:xfrm>
          <a:prstGeom prst="straightConnector1">
            <a:avLst/>
          </a:prstGeom>
          <a:noFill/>
          <a:ln w="19050" cap="flat" cmpd="sng">
            <a:solidFill>
              <a:srgbClr val="DADACE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03" name="Google Shape;303;p48"/>
          <p:cNvGrpSpPr/>
          <p:nvPr/>
        </p:nvGrpSpPr>
        <p:grpSpPr>
          <a:xfrm>
            <a:off x="4878874" y="1218757"/>
            <a:ext cx="2523598" cy="356601"/>
            <a:chOff x="1524913" y="922950"/>
            <a:chExt cx="6094175" cy="564600"/>
          </a:xfrm>
        </p:grpSpPr>
        <p:cxnSp>
          <p:nvCxnSpPr>
            <p:cNvPr id="304" name="Google Shape;304;p48"/>
            <p:cNvCxnSpPr/>
            <p:nvPr/>
          </p:nvCxnSpPr>
          <p:spPr>
            <a:xfrm rot="10800000" flipH="1">
              <a:off x="1524913" y="922950"/>
              <a:ext cx="2916000" cy="564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5" name="Google Shape;305;p48"/>
            <p:cNvCxnSpPr/>
            <p:nvPr/>
          </p:nvCxnSpPr>
          <p:spPr>
            <a:xfrm rot="10800000">
              <a:off x="4437888" y="923225"/>
              <a:ext cx="3181200" cy="5634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06" name="Google Shape;306;p48"/>
          <p:cNvPicPr preferRelativeResize="0"/>
          <p:nvPr/>
        </p:nvPicPr>
        <p:blipFill rotWithShape="1">
          <a:blip r:embed="rId3">
            <a:alphaModFix/>
          </a:blip>
          <a:srcRect l="25639" r="25644" b="13688"/>
          <a:stretch/>
        </p:blipFill>
        <p:spPr>
          <a:xfrm>
            <a:off x="1297775" y="528175"/>
            <a:ext cx="2604950" cy="461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nimated Healthcare Center by Slidesgo">
  <a:themeElements>
    <a:clrScheme name="Simple Light">
      <a:dk1>
        <a:srgbClr val="252E47"/>
      </a:dk1>
      <a:lt1>
        <a:srgbClr val="FFFFFF"/>
      </a:lt1>
      <a:dk2>
        <a:srgbClr val="F8F5EC"/>
      </a:dk2>
      <a:lt2>
        <a:srgbClr val="ECE9E1"/>
      </a:lt2>
      <a:accent1>
        <a:srgbClr val="DADACE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52E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129</Words>
  <Application>Microsoft Office PowerPoint</Application>
  <PresentationFormat>On-screen Show (16:9)</PresentationFormat>
  <Paragraphs>11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Exo</vt:lpstr>
      <vt:lpstr>Prata</vt:lpstr>
      <vt:lpstr>Animated Healthcare Center by Slidesgo</vt:lpstr>
      <vt:lpstr>VISI &amp; MISI STIKES HANG TUAH TANJUNGPINANG</vt:lpstr>
      <vt:lpstr>VISI</vt:lpstr>
      <vt:lpstr>MISI</vt:lpstr>
      <vt:lpstr>MISI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 &amp; MISI STIKES HANG TUAH TANJUNGPINANG</dc:title>
  <dc:creator>IT</dc:creator>
  <cp:lastModifiedBy>IT SHT</cp:lastModifiedBy>
  <cp:revision>5</cp:revision>
  <dcterms:modified xsi:type="dcterms:W3CDTF">2024-07-23T01:57:23Z</dcterms:modified>
</cp:coreProperties>
</file>